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1" r:id="rId2"/>
    <p:sldId id="332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25" r:id="rId30"/>
    <p:sldId id="326" r:id="rId31"/>
    <p:sldId id="286" r:id="rId32"/>
    <p:sldId id="330" r:id="rId33"/>
    <p:sldId id="288" r:id="rId34"/>
    <p:sldId id="327" r:id="rId35"/>
    <p:sldId id="290" r:id="rId36"/>
    <p:sldId id="328" r:id="rId37"/>
    <p:sldId id="291" r:id="rId38"/>
    <p:sldId id="292" r:id="rId39"/>
    <p:sldId id="293" r:id="rId40"/>
    <p:sldId id="294" r:id="rId41"/>
    <p:sldId id="296" r:id="rId42"/>
    <p:sldId id="329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3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B0C87-36DC-4D44-9382-4541FAD1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"dither" with respect to analog -to-digital converters?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7DD61-0A38-4296-88DC-2A67EF54CF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abnormal condition where the converter cannot settle on a value to represent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 amount of noise added to the input signal to allow more precise representation of a signal over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error caused by irregular quantization step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method of decimation by randomly skipping samples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E8A04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29230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7E78D-6A49-445E-AB0D-C4DC5C411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of the following instruments would be the most accurate for measuring the RMS voltage of a complex waveform?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49169-190B-4CA3-8748-E41153D507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grid dip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D'Arsonval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absorption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wavemeter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true-RMS calculating meter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E8A05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1297245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8D4C1-8D0E-40C6-ABEC-CC1770E9A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of the following instruments would be the most accurate for measuring the RMS voltage of a complex waveform?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E47B5-5DEB-40EB-A126-0A7B68BB96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grid dip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D'Arsonval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absorption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wavemeter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true-RMS calculating meter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E8A05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4096908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1F8F-C528-4A69-A1CD-6DDD8428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ratio of PEP-to-average power in a typical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95812-112B-4D2A-9861-758CE96E7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 to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E8A06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32950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C0BFC-E123-41B4-B397-81FE93837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ratio of PEP-to-average power in a typical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CFD9E-1C63-449D-9416-335943F89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 to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E8A06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4005734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1EF52-CB79-4CE8-BED3-DEDC78C58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PEP-to-average power ratio of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0B21A-AD7F-4037-B3D6-6FD277CA2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frequency of the modulating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Speech characteristics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degree of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Amplifier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E8A07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3094181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F4F4A-3054-43CB-873D-34BE2DB32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PEP-to-average power ratio of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61897-5318-45FB-8477-8478796E0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frequency of the modulating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Speech characteristics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degree of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Amplifier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E8A07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2390628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D8788-7767-4BEC-AA11-F58F10E4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would a direct or flash conversion analog-to-digital converter be useful for a software defined radio?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6559A-4733-41BB-9222-43984E0DF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 power consumption decreases frequency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Immunity to out of sequence coding reduces spurious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speed allows digitizing high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E8A08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996668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EC11D-70E3-420C-ADCC-42E66A62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would a direct or flash conversion analog-to-digital converter be useful for a software defined radio?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9A09B-F1D0-42A6-883C-204014EFD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 power consumption decreases frequency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Immunity to out of sequence coding reduces spurious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speed allows digitizing high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E8A08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3167929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CA0BC-6116-4772-9060-149E319B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different input levels can be encoded by an analog-to-digital converter with 8-bit resolution?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11601-13D1-4C9E-BA92-F39DB1025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multiplied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256 divided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E8A09 ECLM Page (6 - 27)</a:t>
            </a:r>
          </a:p>
        </p:txBody>
      </p:sp>
    </p:spTree>
    <p:extLst>
      <p:ext uri="{BB962C8B-B14F-4D97-AF65-F5344CB8AC3E}">
        <p14:creationId xmlns:p14="http://schemas.microsoft.com/office/powerpoint/2010/main" val="2109652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784A0-79AD-4591-93D2-F07FE07BF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different input levels can be encoded by an analog-to-digital converter with 8-bit resolution?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885D2-EBEF-49FF-8305-708ACAB6D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multiplied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256 divided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E8A09 ECLM Page (6 - 27)</a:t>
            </a:r>
          </a:p>
        </p:txBody>
      </p:sp>
    </p:spTree>
    <p:extLst>
      <p:ext uri="{BB962C8B-B14F-4D97-AF65-F5344CB8AC3E}">
        <p14:creationId xmlns:p14="http://schemas.microsoft.com/office/powerpoint/2010/main" val="3795038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C644-3976-4FB4-A2DC-A19322A08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low pass filter used in conjunction with a digital-to-analog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CBC5F-C473-4759-B84B-7613D6809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the input bandwidth to increase the effective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Improve accuracy by removing out of sequence codes from the input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Remove harmonics from the output caused by the discrete analog levels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E8A10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1810335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70F4-4E25-4CE3-8EA4-FC8D0BA2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low pass filter used in conjunction with a digital-to-analog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AC3C6-EAEC-4C99-8455-74C06E137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the input bandwidth to increase the effective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Improve accuracy by removing out of sequence codes from the input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Remove harmonics from the output caused by the discrete analog levels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E8A10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2682118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11E96-D722-407E-B5AB-EB9AB51A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measure of the quality of an analog-to-digital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3E7DB-48F7-4745-8E63-AF1764AB1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Total harmonic distortion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Peak envelope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Power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570516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39EEA-0C5A-4F4B-B332-45EF5527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measure of the quality of an analog-to-digital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918AF-DB51-4FDD-B87D-97FC98A6E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Total harmonic distortion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Peak envelope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Power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4271879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126F5-C22F-43F9-8F10-96F9491A5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A936C-F3C3-4DC3-8E7D-197238D4E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frequency deviation to modulating signal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modulating signal amplitude to frequency deviation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type of modulation used by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bandwidth of the transmitted signal divided by the modulating signal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E8B01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3093992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3F6EB-D237-45DA-A48F-0E7745A14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2951F-DE1B-4C04-9A71-6AFECB376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frequency deviation to modulating signal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modulating signal amplitude to frequency deviation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type of modulation used by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bandwidth of the transmitted signal divided by the modulating signal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E8B01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33591483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B14E4-F617-4DC0-B4CC-AC756EE2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modulation index of a phase-modulated emission vary with RF carrier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04B2-44EF-4C60-9A15-4C6BCD563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varies with the square root of the RF carrier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depend on the RF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E8B02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3822823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4146E-5816-405E-9123-70A97561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modulation index of a phase-modulated emission vary with RF carrier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D0F4D-0627-43EB-921D-0F317B2397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varies with the square root of the RF carrier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depend on the RF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E8B02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40743594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C545-5154-4EC7-BC20-239FF6140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frequency deviation of 3000 Hz either side of the carrier frequency, when the modulating frequency is 1000 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BF5FF-7C73-4FC8-B7FA-4AD557A0E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E8B03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64593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C6BBA-F835-4D00-A8F1-E46B1F8C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of the process that shows that a square wave is made up of a sine wave plus all its odd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D21C6-7AD5-48C1-A71E-11304AEA6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Fourier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Vector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Numerical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Differential analysis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E8A01 ECLM Page (7 - 8)</a:t>
            </a:r>
          </a:p>
        </p:txBody>
      </p:sp>
    </p:spTree>
    <p:extLst>
      <p:ext uri="{BB962C8B-B14F-4D97-AF65-F5344CB8AC3E}">
        <p14:creationId xmlns:p14="http://schemas.microsoft.com/office/powerpoint/2010/main" val="1461572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C545-5154-4EC7-BC20-239FF6140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frequency deviation of 3000 Hz either side of the carrier frequency, when the modulating frequency is 1000 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BF5FF-7C73-4FC8-B7FA-4AD557A0E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E8B03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11613176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DCD59-5B46-42B7-8575-86F2361B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carrier deviation of plus or minus 6 kHz when modulated with a 2-kHz modulating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167FE-B1A2-4333-8059-284D6D40D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1/3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E8B04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22125671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DCD59-5B46-42B7-8575-86F2361B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carrier deviation of plus or minus 6 kHz when modulated with a 2-kHz modulating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167FE-B1A2-4333-8059-284D6D40D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2000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1/3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E8B04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2238918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D148-9161-4860-BEDB-4CE1C3CE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plus-or-minus 5 kHz when the maximum modulation frequency is 3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C8859-C50F-458C-A545-BF23DA3B8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0.167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1.67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E8B05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516260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D148-9161-4860-BEDB-4CE1C3CE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plus-or-minus 5 kHz when the maximum modulation frequency is 3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C8859-C50F-458C-A545-BF23DA3B8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0.167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1.67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E8B05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14447744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B3226-4D7C-43A4-AC02-50A20FDF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 or minus 7.5 kHz when the maximum modulation frequency is 3.5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A3132-24F2-489A-BE07-6643BF940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7338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0.214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E8B06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26082828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B3226-4D7C-43A4-AC02-50A20FDF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 or minus 7.5 kHz when the maximum modulation frequency is 3.5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A3132-24F2-489A-BE07-6643BF940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7338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0.214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E8B06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2490523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2F42E-E43D-44E5-996E-17EED916E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Orthogonal Frequency Division Multiplexing is a technique used for which type of amateur communication?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C1460-ADA0-4D00-836D-58832D5A65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High-speed digital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low-power contacts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OFDM signals are not allowed on amateur bands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983673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E36B6-77EF-4DA6-89B4-3BA1E60E7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Orthogonal Frequency Division Multiplexing is a technique used for which type of amateur communication?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85C7F-15A8-4AA0-B2CA-EBD6165481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High-speed digital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low-power contacts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OFDM signals are not allowed on amateur bands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9361728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78D01-F758-4F7B-BE45-AA46C0C55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describes Orthogonal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EB8AB-6BCE-45AA-BB17-E614705A4D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frequency modulation technique that uses non-harmonically related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bandwidth compression technique using Fourier transforms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digital mode for narrow band, slow speed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digital modulation technique using subcarriers at frequencies chosen to avoid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intersymbol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280994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3AC7-3D99-407E-A156-ADD52D50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of the process that shows that a square wave is made up of a sine wave plus all its odd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BE53F-467D-44B9-B7BA-518975FBC9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Fourier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Vector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Numerical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Differential analysis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E8A01 ECLM Page (7 - 8)</a:t>
            </a:r>
          </a:p>
        </p:txBody>
      </p:sp>
    </p:spTree>
    <p:extLst>
      <p:ext uri="{BB962C8B-B14F-4D97-AF65-F5344CB8AC3E}">
        <p14:creationId xmlns:p14="http://schemas.microsoft.com/office/powerpoint/2010/main" val="14541920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C86F4-2797-486C-BF33-77FCDD99C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describes Orthogonal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6A3EC-B7A5-4982-AB52-9FE759DE2E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frequency modulation technique that uses non-harmonically related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bandwidth compression technique using Fourier transforms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digital mode for narrow band, slow speed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digital modulation technique using subcarriers at frequencies chosen to avoid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intersymbol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5847341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B229-0B6E-4A5C-89C1-3F41C6751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deviation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1A4F-15F5-4BE5-92FD-A3A399669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27432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ratio of the audio modulating frequency to the center carrier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The ratio of the maximum carrier frequency deviation to the highest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ratio of the carrier center frequency to the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The ratio of the highest audio modulating frequency to the average audio modulating frequency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E8B09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440393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B229-0B6E-4A5C-89C1-3F41C6751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deviation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1A4F-15F5-4BE5-92FD-A3A399669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27432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ratio of the audio modulating frequency to the center carrier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The ratio of the maximum carrier frequency deviation to the highest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ratio of the carrier center frequency to the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The ratio of the highest audio modulating frequency to the average audio modulating frequency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E8B09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14579776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78C1-B339-4F43-9096-A648B66A7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F1FA3-D297-4C32-8B3F-059C0EB07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transmitted signal jumps from band to band at a predetermined rate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information streams are merged into a baseband, which then modulates the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transmitted signal is divided into packets of information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information streams are merged into a digital combiner, which then pulse position modulates the transmitter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E8B10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4524985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8040B-7C14-49D1-AB65-45E75CA4B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23A69-A960-4219-8D53-D5BC8E5F2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transmitted signal jumps from band to band at a predetermined rate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information streams are merged into a baseband, which then modulates the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transmitted signal is divided into packets of information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information streams are merged into a digital combiner, which then pulse position modulates the transmitter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E8B10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910263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FF59-23C3-4959-AA17-17C345545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digital time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D3B99-DB74-4275-A320-FF32BC4F8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Two or more data streams are assigned to discrete sub-carriers on an FM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signals are arranged to share discrete time slots of a data transmission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Two or more data streams share the same channel by transmitting time of transmission as the sub-carrier 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signals are quadrature modulated to increase bandwidth efficiency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2606201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35DED-BF24-406F-809E-79979A96C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digital time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C2254-324A-4CD8-B4A1-D9508FD6E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Two or more data streams are assigned to discrete sub-carriers on an FM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signals are arranged to share discrete time slots of a data transmission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Two or more data streams share the same channel by transmitting time of transmission as the sub-carrier 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signals are quadrature modulated to increase bandwidth efficiency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39934222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9BB49-4EF9-4048-B57A-E68E87CED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Forward Error Correction implemented?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CC416-A119-4754-AEA6-EEFD1A489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By the receiving station repeating each block of three data characters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By transmitting a special algorithm to the receiving station along with the data characters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By transmitting extra data that may be used to detect and correct transmission errors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By varying the frequency shift of the transmitted signal according to a predefined algorithm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E8C01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15720715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1EC80-37C9-43F7-83A8-67D16EEE1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Forward Error Correction implemented?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0AD44-6C7E-4651-8C21-7347C9EFD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By the receiving station repeating each block of three data characters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By transmitting a special algorithm to the receiving station along with the data characters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By transmitting extra data that may be used to detect and correct transmission errors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By varying the frequency shift of the transmitted signal according to a predefined algorithm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(C) E8C01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31582812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777C1-28B2-4738-AC75-B696676E2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symbol rate in a digital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64DBE-F536-45E0-A2B9-E364260D9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number of control characters in a message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duration of each bit in a message sent over the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rate at which the waveform changes to convey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characters carried per second by the station-to-station link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E8C02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963599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8CAE4-67B9-4F99-B4B5-B2C9632B8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analog-to-digital conversion?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BBBC3-711C-488B-BB21-2F67172C5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Successive approximation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Harmonic regeneration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 shifting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reversal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E8A02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25963172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06D60-1DA9-472B-A2A5-5947E4CDB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symbol rate in a digital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AE0C-44A5-42CA-AB9F-A61D6CB7E9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number of control characters in a message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duration of each bit in a message sent over the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rate at which the waveform changes to convey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characters carried per second by the station-to-station link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E8C02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0711377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43111-7B63-4618-B5E8-56318324C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phase-shifting of a PSK signal be done at the zero crossing of the RF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24F25-128F-406E-80BB-D9DD05828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minimize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simplify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E8C03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8095630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A3919-4103-41E2-B29E-9E826F383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phase-shifting of a PSK signal be done at the zero crossing of the RF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380D6-F8DA-4721-BAB0-A1E762656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minimize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simplify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E8C03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32478400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2D347-7C91-4EA6-BECE-DF3A5AC2E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minimizes the bandwidth of a PSK31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B561B-B945-4382-91C5-DD2B19D53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Zero-sum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Reed-Solomon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sinusoidal data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of trapezoidal data pulses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E8C04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26527308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444B1-BC0B-448F-88BB-EB0425C8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minimizes the bandwidth of a PSK31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712BA-5527-44D4-81FC-8F3C48EED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Zero-sum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Reed-Solomon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sinusoidal data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of trapezoidal data pulses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E8C04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17754055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4B127-1B24-4BD2-A4ED-8374C2EDF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 bandwidth of a 13-WPM International Morse Code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2BD3B-9F66-43D3-AA81-73648E8FA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13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104 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16688571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DA374-2AB0-4124-BD4B-B214C2CE5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 bandwidth of a 13-WPM International Morse Code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4FD38-24FE-49FC-880F-678064C41E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13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104 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32624629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9EA61-DE51-4500-AC5D-17E33498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170-hertz shift, 300-baud ASCII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DEA11-E7F5-4ED7-BDE9-D5C27B813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0.1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0.5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1.0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E8C06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18202613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06CF0-0E2D-47D7-A9F9-59BE9A3CD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170-hertz shift, 300-baud ASCII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C377F-2018-459B-8116-D71B28CE3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0.1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0.5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1.0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E8C06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38171271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B888-41B9-4C5E-9E2B-88CBEA34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4800-Hz frequency shift, 9600-baud ASCII FM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A1FD8-A4FC-4545-A25F-0854460A1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15.36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9.6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4.8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5.76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E8C07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2814724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3934E-282C-4FBC-B999-665B1D60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analog-to-digital conversion?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F0898-4A14-4608-A44D-43703B0DA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Successive approximation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Harmonic regeneration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 shifting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reversal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E8A02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37215935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6806-5796-4FB9-A276-682B7104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4800-Hz frequency shift, 9600-baud ASCII FM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202E1-13C0-494A-9B11-1218069FD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15.36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9.6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4.8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5.76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E8C07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18075224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D8337-CBFB-4AE9-893F-A1E60908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ARQ accomplish error correction?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B7EEE-CEA8-44C1-AFFC-E5C00F58BC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binary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Special polynomial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If errors are detected, redundant data is substituted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errors are detected, a retransmission is requested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E8C08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997638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BCDA8-7A4B-4174-B452-EDC0E5919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ARQ accomplish error correction?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608A7-9E1B-4ECC-9A9C-C9A520371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binary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Special polynomial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If errors are detected, redundant data is substituted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errors are detected, a retransmission is requested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E8C08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27165273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D57BF-FA87-41DA-99D4-10A759BC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digital code allows only one bit to change between sequential code values?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003AF-8C44-4543-A47B-5573F9257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Binary Coded Decimal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Extended Binary Coded Decimal Interchange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 3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Gray code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E8C09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29696459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FBEB-0D62-400C-BED9-6D87AA73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digital code allows only one bit to change between sequential code values?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E370D-5B76-4BD8-976E-9A23C8C42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Binary Coded Decimal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Extended Binary Coded Decimal Interchange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 3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Gray code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E8C09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3253207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408C5-D58A-499F-9407-CF7EA058F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may data rate be increased without increasing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ACC9B-FEDE-466C-8655-C4925F12E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impossible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Increasing analog-to-digital conversion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Using a more efficient digital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forward error correction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E8C10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37820942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ED9B1-5C07-44D8-883C-9235560C1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may data rate be increased without increasing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7AF3B-A91C-4613-B37C-4D7DD4517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impossible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Increasing analog-to-digital conversion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Using a more efficient digital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forward error correction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E8C10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218449501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E6A75-05C9-4FF6-94CA-9C4CBEA4A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symbol rate and baud?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5E084-F354-4807-B40C-4BDEB61D45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is twice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Symbol rate is only used for packet-based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Baud is only used for RTTY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5487362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545EF-2362-45C9-B3BD-1AC18B96D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symbol rate and baud?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609EA-D40B-4A36-ACE0-538EC8BDB4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is twice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Symbol rate is only used for packet-based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Baud is only used for RTTY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E8C11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41116707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C019C-5EC2-4783-AD00-D12F56500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factors affect the bandwidth of a transmitted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0D7C2-8809-4BA1-A905-85E2FF02E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IF bandwidth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Modulation index and output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Keying speed and shape factor (rise and fall time)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E8C12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1894917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483C2-A699-48CF-9CB4-6EDB6AD9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wave does a Fourier analysis show to be made up of sine waves of a given fundamental frequency plus all its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3E7FB-C31F-41C5-B8FD-C3807EF25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sawtooth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square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sine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cosine wave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E8A03 ECLM Page (7 - 9)</a:t>
            </a:r>
          </a:p>
        </p:txBody>
      </p:sp>
    </p:spTree>
    <p:extLst>
      <p:ext uri="{BB962C8B-B14F-4D97-AF65-F5344CB8AC3E}">
        <p14:creationId xmlns:p14="http://schemas.microsoft.com/office/powerpoint/2010/main" val="2447580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E67B8-C9A6-49C5-9524-08A885AD6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factors affect the bandwidth of a transmitted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08BBF-2A74-4C60-9554-D65D3AB2E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IF bandwidth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Modulation index and output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Keying speed and shape factor (rise and fall time)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E8C12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935200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2423C-10E7-40E5-9E9B-AB63D0C24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wave does a Fourier analysis show to be made up of sine waves of a given fundamental frequency plus all its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FE623-392A-4E8A-8AE9-DBBFE345B5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sawtooth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square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sine wave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cosine wave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E8A03 ECLM Page (7 - 9)</a:t>
            </a:r>
          </a:p>
        </p:txBody>
      </p:sp>
    </p:spTree>
    <p:extLst>
      <p:ext uri="{BB962C8B-B14F-4D97-AF65-F5344CB8AC3E}">
        <p14:creationId xmlns:p14="http://schemas.microsoft.com/office/powerpoint/2010/main" val="1123721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0C4B1-B876-43A9-BEEB-11987EC00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"dither" with respect to analog -to-digital converters?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DB760-8BFE-47B9-B2C3-24A938973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abnormal condition where the converter cannot settle on a value to represent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 amount of noise added to the input signal to allow more precise representation of a signal over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error caused by irregular quantization step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method of decimation by randomly skipping samples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E8A04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403023167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118</TotalTime>
  <Words>3796</Words>
  <Application>Microsoft Office PowerPoint</Application>
  <PresentationFormat>On-screen Show (4:3)</PresentationFormat>
  <Paragraphs>411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Arial</vt:lpstr>
      <vt:lpstr>Calibri</vt:lpstr>
      <vt:lpstr>Times New Roman</vt:lpstr>
      <vt:lpstr>Module Theme</vt:lpstr>
      <vt:lpstr>PowerPoint Presentation</vt:lpstr>
      <vt:lpstr>PowerPoint Presentation</vt:lpstr>
      <vt:lpstr>What is the name of the process that shows that a square wave is made up of a sine wave plus all its odd harmonics?</vt:lpstr>
      <vt:lpstr>What is the name of the process that shows that a square wave is made up of a sine wave plus all its odd harmonics?</vt:lpstr>
      <vt:lpstr>Which of the following is a type of analog-to-digital conversion?</vt:lpstr>
      <vt:lpstr>Which of the following is a type of analog-to-digital conversion?</vt:lpstr>
      <vt:lpstr>What type of wave does a Fourier analysis show to be made up of sine waves of a given fundamental frequency plus all its harmonics?</vt:lpstr>
      <vt:lpstr>What type of wave does a Fourier analysis show to be made up of sine waves of a given fundamental frequency plus all its harmonics?</vt:lpstr>
      <vt:lpstr>What is "dither" with respect to analog -to-digital converters?</vt:lpstr>
      <vt:lpstr>What is "dither" with respect to analog -to-digital converters?</vt:lpstr>
      <vt:lpstr>What of the following instruments would be the most accurate for measuring the RMS voltage of a complex waveform?</vt:lpstr>
      <vt:lpstr>What of the following instruments would be the most accurate for measuring the RMS voltage of a complex waveform?</vt:lpstr>
      <vt:lpstr>What is the approximate ratio of PEP-to-average power in a typical single-sideband phone signal?</vt:lpstr>
      <vt:lpstr>What is the approximate ratio of PEP-to-average power in a typical single-sideband phone signal?</vt:lpstr>
      <vt:lpstr>What determines the PEP-to-average power ratio of a single-sideband phone signal?</vt:lpstr>
      <vt:lpstr>What determines the PEP-to-average power ratio of a single-sideband phone signal?</vt:lpstr>
      <vt:lpstr>Why would a direct or flash conversion analog-to-digital converter be useful for a software defined radio?</vt:lpstr>
      <vt:lpstr>Why would a direct or flash conversion analog-to-digital converter be useful for a software defined radio?</vt:lpstr>
      <vt:lpstr>How many different input levels can be encoded by an analog-to-digital converter with 8-bit resolution?</vt:lpstr>
      <vt:lpstr>How many different input levels can be encoded by an analog-to-digital converter with 8-bit resolution?</vt:lpstr>
      <vt:lpstr>What is the purpose of a low pass filter used in conjunction with a digital-to-analog converter?</vt:lpstr>
      <vt:lpstr>What is the purpose of a low pass filter used in conjunction with a digital-to-analog converter?</vt:lpstr>
      <vt:lpstr>Which of the following is a measure of the quality of an analog-to-digital converter?</vt:lpstr>
      <vt:lpstr>Which of the following is a measure of the quality of an analog-to-digital converter?</vt:lpstr>
      <vt:lpstr>What is the modulation index of an FM signal?</vt:lpstr>
      <vt:lpstr>What is the modulation index of an FM signal?</vt:lpstr>
      <vt:lpstr>How does the modulation index of a phase-modulated emission vary with RF carrier frequency?</vt:lpstr>
      <vt:lpstr>How does the modulation index of a phase-modulated emission vary with RF carrier frequency?</vt:lpstr>
      <vt:lpstr>What is the modulation index of an FM-phone signal having a maximum frequency deviation of 3000 Hz either side of the carrier frequency, when the modulating frequency is 1000 Hz?</vt:lpstr>
      <vt:lpstr>What is the modulation index of an FM-phone signal having a maximum frequency deviation of 3000 Hz either side of the carrier frequency, when the modulating frequency is 1000 Hz?</vt:lpstr>
      <vt:lpstr>What is the modulation index of an FM-phone signal having a maximum carrier deviation of plus or minus 6 kHz when modulated with a 2-kHz modulating frequency?</vt:lpstr>
      <vt:lpstr>What is the modulation index of an FM-phone signal having a maximum carrier deviation of plus or minus 6 kHz when modulated with a 2-kHz modulating frequency?</vt:lpstr>
      <vt:lpstr>What is the deviation ratio of an FM-phone signal having a maximum frequency swing of plus-or-minus 5 kHz when the maximum modulation frequency is 3 kHz?</vt:lpstr>
      <vt:lpstr>What is the deviation ratio of an FM-phone signal having a maximum frequency swing of plus-or-minus 5 kHz when the maximum modulation frequency is 3 kHz?</vt:lpstr>
      <vt:lpstr>What is the deviation ratio of an FM-phone signal having a maximum frequency swing of plus or minus 7.5 kHz when the maximum modulation frequency is 3.5 kHz?</vt:lpstr>
      <vt:lpstr>What is the deviation ratio of an FM-phone signal having a maximum frequency swing of plus or minus 7.5 kHz when the maximum modulation frequency is 3.5 kHz?</vt:lpstr>
      <vt:lpstr>Orthogonal Frequency Division Multiplexing is a technique used for which type of amateur communication?</vt:lpstr>
      <vt:lpstr>Orthogonal Frequency Division Multiplexing is a technique used for which type of amateur communication?</vt:lpstr>
      <vt:lpstr>What describes Orthogonal Frequency Division Multiplexing?</vt:lpstr>
      <vt:lpstr>What describes Orthogonal Frequency Division Multiplexing?</vt:lpstr>
      <vt:lpstr>What is deviation ratio?</vt:lpstr>
      <vt:lpstr>What is deviation ratio?</vt:lpstr>
      <vt:lpstr>What is frequency division multiplexing?</vt:lpstr>
      <vt:lpstr>What is frequency division multiplexing?</vt:lpstr>
      <vt:lpstr>What is digital time division multiplexing?</vt:lpstr>
      <vt:lpstr>What is digital time division multiplexing?</vt:lpstr>
      <vt:lpstr>How is Forward Error Correction implemented?</vt:lpstr>
      <vt:lpstr>How is Forward Error Correction implemented?</vt:lpstr>
      <vt:lpstr>What is the definition of symbol rate in a digital transmission?</vt:lpstr>
      <vt:lpstr>What is the definition of symbol rate in a digital transmission?</vt:lpstr>
      <vt:lpstr>Why should phase-shifting of a PSK signal be done at the zero crossing of the RF signal?</vt:lpstr>
      <vt:lpstr>Why should phase-shifting of a PSK signal be done at the zero crossing of the RF signal?</vt:lpstr>
      <vt:lpstr>What technique minimizes the bandwidth of a PSK31 signal?</vt:lpstr>
      <vt:lpstr>What technique minimizes the bandwidth of a PSK31 signal?</vt:lpstr>
      <vt:lpstr>What is the approximate  bandwidth of a 13-WPM International Morse Code transmission?</vt:lpstr>
      <vt:lpstr>What is the approximate  bandwidth of a 13-WPM International Morse Code transmission?</vt:lpstr>
      <vt:lpstr>What is the bandwidth of a 170-hertz shift, 300-baud ASCII transmission?</vt:lpstr>
      <vt:lpstr>What is the bandwidth of a 170-hertz shift, 300-baud ASCII transmission?</vt:lpstr>
      <vt:lpstr>What is the bandwidth of a 4800-Hz frequency shift, 9600-baud ASCII FM transmission?</vt:lpstr>
      <vt:lpstr>What is the bandwidth of a 4800-Hz frequency shift, 9600-baud ASCII FM transmission?</vt:lpstr>
      <vt:lpstr>How does ARQ accomplish error correction?</vt:lpstr>
      <vt:lpstr>How does ARQ accomplish error correction?</vt:lpstr>
      <vt:lpstr>Which digital code allows only one bit to change between sequential code values?</vt:lpstr>
      <vt:lpstr>Which digital code allows only one bit to change between sequential code values?</vt:lpstr>
      <vt:lpstr>How may data rate be increased without increasing bandwidth?</vt:lpstr>
      <vt:lpstr>How may data rate be increased without increasing bandwidth?</vt:lpstr>
      <vt:lpstr>What is the relationship between symbol rate and baud?</vt:lpstr>
      <vt:lpstr>What is the relationship between symbol rate and baud?</vt:lpstr>
      <vt:lpstr>What factors affect the bandwidth of a transmitted CW signal?</vt:lpstr>
      <vt:lpstr>What factors affect the bandwidth of a transmitted CW signal?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Bickell, Kris, K1BIC</cp:lastModifiedBy>
  <cp:revision>11</cp:revision>
  <dcterms:created xsi:type="dcterms:W3CDTF">2014-03-12T18:09:47Z</dcterms:created>
  <dcterms:modified xsi:type="dcterms:W3CDTF">2020-05-19T14:00:58Z</dcterms:modified>
</cp:coreProperties>
</file>